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4" r:id="rId7"/>
    <p:sldId id="265" r:id="rId8"/>
    <p:sldId id="266" r:id="rId9"/>
    <p:sldId id="260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39"/>
  </p:normalViewPr>
  <p:slideViewPr>
    <p:cSldViewPr snapToGrid="0" snapToObjects="1">
      <p:cViewPr varScale="1">
        <p:scale>
          <a:sx n="111" d="100"/>
          <a:sy n="111" d="100"/>
        </p:scale>
        <p:origin x="240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81880-4E18-FC4B-A0A0-1AA2B33DE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946BDA-66A1-2C4E-A314-CDEF7662A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8AE6C-A6E3-584C-BA45-4F0B72DD9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2225-EE9E-3442-B9AD-CCFB50A219FB}" type="datetimeFigureOut">
              <a:rPr lang="en-US" smtClean="0"/>
              <a:t>10/20/18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BCA75-36DF-D04C-9C7E-E54765019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B41D8-0999-F243-A5CA-FBB0C7863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057FD-0880-1E42-A011-A91AEDA27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081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58BD6-966F-C843-B917-D154B76A5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716BF3-820B-6043-A5D8-6AAA14B949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24038-02E7-5A4E-B661-E470A60DB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2225-EE9E-3442-B9AD-CCFB50A219FB}" type="datetimeFigureOut">
              <a:rPr lang="en-US" smtClean="0"/>
              <a:t>10/20/18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B11F5-0F27-0F45-A1BA-DA6456ABC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22A23-DEF5-B74A-9A5F-638AF4667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057FD-0880-1E42-A011-A91AEDA27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09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77331C-35CE-014E-83F0-E5907BADAC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C64BD1-265A-4648-A725-FF8133D9C3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78E7F-F601-B34E-A4A5-660D6CCD7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2225-EE9E-3442-B9AD-CCFB50A219FB}" type="datetimeFigureOut">
              <a:rPr lang="en-US" smtClean="0"/>
              <a:t>10/20/18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6F2A4-0BA0-B24E-A7DC-29929482B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08C45-40D9-104B-8A00-93390BBF9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057FD-0880-1E42-A011-A91AEDA27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244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104B7-FED8-7149-8FCA-A6C9914DD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FC4EF-F13D-6B4F-A0B9-E35B1640C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F36D7-2355-D845-8E90-A0ED8CEBB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2225-EE9E-3442-B9AD-CCFB50A219FB}" type="datetimeFigureOut">
              <a:rPr lang="en-US" smtClean="0"/>
              <a:t>10/20/18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F4640-864D-7242-A0DE-2661809A9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4D1BD-498A-CD40-BD80-79FF201F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057FD-0880-1E42-A011-A91AEDA27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43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DE7E1-C4C1-2741-B783-FB02A61DE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61C7E1-E1F5-754E-99DA-B28E07759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A9893-CDA3-074A-99D1-436A76DFE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2225-EE9E-3442-B9AD-CCFB50A219FB}" type="datetimeFigureOut">
              <a:rPr lang="en-US" smtClean="0"/>
              <a:t>10/20/18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6221A-4DBB-7542-9294-E15FCBF54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7A29D-96E2-9D4B-8FAB-B6CD58711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057FD-0880-1E42-A011-A91AEDA27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766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4D590-BB5A-F04D-8AF0-77C3C385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07C2B-E232-D945-886C-8B584A7491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35FFD7-EE5C-C840-9151-ACFAA26CC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F1864-2462-B042-A072-9E60D6F2A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2225-EE9E-3442-B9AD-CCFB50A219FB}" type="datetimeFigureOut">
              <a:rPr lang="en-US" smtClean="0"/>
              <a:t>10/20/18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CE855-5E95-AE41-90FE-FBC754C27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B6C711-15ED-7D45-AA78-D2045239F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057FD-0880-1E42-A011-A91AEDA27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446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B9062-E5C2-364E-928C-C0C255487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EE66B5-27DD-6C45-B506-864880392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8B3E48-B9B8-014F-B6A0-6E6F0D5CA1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6C93F3-4BB5-4246-95AC-C692E4804F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806F4F-EEBD-5F4B-8F98-D657DECF99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7D5E90-B5F8-3649-8295-835090883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2225-EE9E-3442-B9AD-CCFB50A219FB}" type="datetimeFigureOut">
              <a:rPr lang="en-US" smtClean="0"/>
              <a:t>10/20/18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B583AE-D67D-2041-BD0C-D06CB8966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6B8D9-F42A-4E4E-AC91-8D7D5DE79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057FD-0880-1E42-A011-A91AEDA27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3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206DA-0369-F840-833D-FD08CEA4C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1EF5A7-4F60-C24B-95AE-56314C424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2225-EE9E-3442-B9AD-CCFB50A219FB}" type="datetimeFigureOut">
              <a:rPr lang="en-US" smtClean="0"/>
              <a:t>10/20/18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BFB857-68E1-D246-ACBB-3C3A44D9C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CC2651-D462-524E-95B6-E3F5F3BE0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057FD-0880-1E42-A011-A91AEDA27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303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46A456-45C5-1743-BE28-8C5C57293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2225-EE9E-3442-B9AD-CCFB50A219FB}" type="datetimeFigureOut">
              <a:rPr lang="en-US" smtClean="0"/>
              <a:t>10/20/18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C6FDF5-3A89-6647-974B-44B1B84FA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033015-D72D-BB47-9948-D8472C724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057FD-0880-1E42-A011-A91AEDA27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96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ADF83-24E0-5F42-845C-BF374FDD0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39B13-3A0D-0344-B774-41BAE70D2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600F4-0B14-6843-9801-5FDC42A37C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485C4-75D6-8841-BFD9-070E17D20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2225-EE9E-3442-B9AD-CCFB50A219FB}" type="datetimeFigureOut">
              <a:rPr lang="en-US" smtClean="0"/>
              <a:t>10/20/18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75D56E-D88C-3B47-BAE6-4DE34A139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CA013B-39DE-B044-9EF5-6C98F431E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057FD-0880-1E42-A011-A91AEDA27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812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A508D-FC71-0D41-9FD5-100DA91A4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A9973F-6003-C742-9144-F460420C8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6B65FE-DB25-EE4D-AFAB-AA3177EDF5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6660CE-369D-9447-A991-2CABADE81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2225-EE9E-3442-B9AD-CCFB50A219FB}" type="datetimeFigureOut">
              <a:rPr lang="en-US" smtClean="0"/>
              <a:t>10/20/18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EBE220-48E7-7540-9074-9A4AACC75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EE776-D7E1-8944-A1A7-BFCC3DB02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057FD-0880-1E42-A011-A91AEDA27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48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44FA5C-BF71-CE4C-BB8C-C0B059A9C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0A6A2-1471-8B41-BAB6-5A59A2C14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BA34A-1444-074E-8FEC-EB0C1CC3CF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82225-EE9E-3442-B9AD-CCFB50A219FB}" type="datetimeFigureOut">
              <a:rPr lang="en-US" smtClean="0"/>
              <a:t>10/20/18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185AF-3C5F-E74A-9E49-4035CB6CC0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609F5-5F6B-234D-B193-532AA28C3A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057FD-0880-1E42-A011-A91AEDA27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885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6047DF-B74D-0D46-834E-8A0D40C9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Variables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DB4A006-FC72-C14C-A9A2-1323A8345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9975771">
            <a:off x="1568385" y="2473429"/>
            <a:ext cx="2335071" cy="23350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79F73F-065E-2149-AC69-35B5B6411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01555">
            <a:off x="6365491" y="1234015"/>
            <a:ext cx="2670563" cy="36307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014ABC-02A2-D94E-B9CF-7FF301B54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9224" y="3404147"/>
            <a:ext cx="1866900" cy="1092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B47C5B-C5B8-7748-8AFA-53F1C05CF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25306">
            <a:off x="3101776" y="1689859"/>
            <a:ext cx="3062709" cy="17151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516AC8-3E33-4540-8741-729C2086EB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612120">
            <a:off x="4162804" y="3251942"/>
            <a:ext cx="2511612" cy="251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95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D135B-0708-EE4D-8A63-366EDA3C4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Structure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C256A-D4CA-174C-8B2D-D214D3BBD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computer science, a data structure is a data organization, management and storage format that enables efficient access and modification. </a:t>
            </a:r>
          </a:p>
          <a:p>
            <a:endParaRPr lang="en-US" dirty="0"/>
          </a:p>
          <a:p>
            <a:r>
              <a:rPr lang="en-US" dirty="0"/>
              <a:t>More precisely, a data structure is a collection of data values, the relationships among them, and the functions or operations that can be applied to the data.</a:t>
            </a:r>
          </a:p>
        </p:txBody>
      </p:sp>
    </p:spTree>
    <p:extLst>
      <p:ext uri="{BB962C8B-B14F-4D97-AF65-F5344CB8AC3E}">
        <p14:creationId xmlns:p14="http://schemas.microsoft.com/office/powerpoint/2010/main" val="1679532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F61A6-8AF2-8549-815A-907EDE1B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Hot</a:t>
            </a:r>
            <a:r>
              <a:rPr lang="zh-CN" altLang="en-US" dirty="0"/>
              <a:t> </a:t>
            </a:r>
            <a:r>
              <a:rPr lang="en-US" altLang="zh-CN" dirty="0"/>
              <a:t>Topics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B5031-3911-0046-AFC7-E10BED30C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Big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</a:p>
          <a:p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</a:p>
          <a:p>
            <a:r>
              <a:rPr lang="en-US" altLang="zh-CN" dirty="0"/>
              <a:t>AI,</a:t>
            </a:r>
            <a:r>
              <a:rPr lang="zh-CN" altLang="en-US" dirty="0"/>
              <a:t> </a:t>
            </a:r>
            <a:r>
              <a:rPr lang="en-US" dirty="0"/>
              <a:t>artificial intelligence</a:t>
            </a:r>
          </a:p>
          <a:p>
            <a:r>
              <a:rPr lang="en-US" altLang="zh-CN" dirty="0"/>
              <a:t>A</a:t>
            </a:r>
            <a:r>
              <a:rPr lang="en-US" dirty="0"/>
              <a:t>utonomous car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dirty="0"/>
              <a:t>self-driving car</a:t>
            </a:r>
          </a:p>
          <a:p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</a:p>
          <a:p>
            <a:pPr lvl="1"/>
            <a:r>
              <a:rPr lang="en-US" altLang="zh-CN" dirty="0"/>
              <a:t>NLP,</a:t>
            </a:r>
            <a:r>
              <a:rPr lang="zh-CN" altLang="en-US" dirty="0"/>
              <a:t> </a:t>
            </a:r>
            <a:r>
              <a:rPr lang="en-US" dirty="0"/>
              <a:t>Natural language processing</a:t>
            </a:r>
          </a:p>
          <a:p>
            <a:pPr lvl="1"/>
            <a:r>
              <a:rPr lang="en-US" dirty="0"/>
              <a:t>Artificial neural networks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801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DD89D-688F-E74A-BB2F-9EF21CCF0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Too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variables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EC86E3-BF35-A44C-8F41-2BA8698CC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0" y="1969294"/>
            <a:ext cx="6096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440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8FFA6-01A8-1B48-A815-85F5337DD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Organized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88C274-0526-424A-917D-FA5EBBE715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795" y="2129959"/>
            <a:ext cx="5781356" cy="43246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0CFA40-561E-D044-BC70-34AF81514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824" y="365124"/>
            <a:ext cx="5100916" cy="637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90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E9F62-E531-BE49-9B65-FA226C486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Dictionary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HashMap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 err="1"/>
              <a:t>HashTable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C83707-2393-5B46-8B5C-D63BA5F808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8176" y="2413794"/>
            <a:ext cx="4064000" cy="3479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7BFCBF-D9A7-3046-98EA-1951BD90B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823" y="2413794"/>
            <a:ext cx="4948517" cy="347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9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539A8-5405-0049-9B2A-AA2849842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Dictionary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0506C-9582-3349-906E-B5086D773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a</a:t>
            </a:r>
            <a:r>
              <a:rPr lang="en-US" dirty="0"/>
              <a:t> = {</a:t>
            </a:r>
            <a:r>
              <a:rPr lang="en-US" altLang="zh-CN" dirty="0"/>
              <a:t>"</a:t>
            </a:r>
            <a:r>
              <a:rPr lang="en-US" altLang="zh-CN" b="1" dirty="0"/>
              <a:t>Actual</a:t>
            </a:r>
            <a:r>
              <a:rPr lang="en-US" altLang="zh-CN" dirty="0"/>
              <a:t>"</a:t>
            </a:r>
            <a:r>
              <a:rPr lang="en-US" dirty="0"/>
              <a:t>: </a:t>
            </a:r>
            <a:r>
              <a:rPr lang="en-US" altLang="zh-CN" dirty="0"/>
              <a:t>"</a:t>
            </a:r>
            <a:r>
              <a:rPr lang="zh-CN" altLang="en-US" dirty="0"/>
              <a:t> </a:t>
            </a:r>
            <a:r>
              <a:rPr lang="en-US" altLang="zh-CN" dirty="0"/>
              <a:t>a.</a:t>
            </a:r>
            <a:r>
              <a:rPr lang="zh-CN" altLang="en-US" dirty="0"/>
              <a:t> </a:t>
            </a:r>
            <a:r>
              <a:rPr lang="en-US" altLang="zh-CN" dirty="0"/>
              <a:t>Real;</a:t>
            </a:r>
            <a:r>
              <a:rPr lang="zh-CN" altLang="en-US" dirty="0"/>
              <a:t> </a:t>
            </a:r>
            <a:r>
              <a:rPr lang="en-US" altLang="zh-CN" dirty="0"/>
              <a:t>existing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present."</a:t>
            </a:r>
            <a:r>
              <a:rPr lang="en-US" dirty="0"/>
              <a:t>, </a:t>
            </a:r>
            <a:r>
              <a:rPr lang="en-US" b="1" dirty="0"/>
              <a:t>"</a:t>
            </a:r>
            <a:r>
              <a:rPr lang="en-US" altLang="zh-CN" b="1" dirty="0"/>
              <a:t>Actuary</a:t>
            </a:r>
            <a:r>
              <a:rPr lang="en-US" b="1" dirty="0"/>
              <a:t>"</a:t>
            </a:r>
            <a:r>
              <a:rPr lang="en-US" dirty="0"/>
              <a:t>: "</a:t>
            </a:r>
            <a:r>
              <a:rPr lang="en-US" altLang="zh-CN" dirty="0"/>
              <a:t>n</a:t>
            </a:r>
            <a:r>
              <a:rPr lang="en-US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registrar"</a:t>
            </a: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altLang="zh-CN" dirty="0" err="1"/>
              <a:t>variable_name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{"</a:t>
            </a:r>
            <a:r>
              <a:rPr lang="en-US" altLang="zh-CN" dirty="0" err="1"/>
              <a:t>name":"value</a:t>
            </a:r>
            <a:r>
              <a:rPr lang="en-US" altLang="zh-CN" dirty="0"/>
              <a:t>",</a:t>
            </a:r>
            <a:r>
              <a:rPr lang="zh-CN" altLang="en-US" dirty="0"/>
              <a:t> </a:t>
            </a:r>
            <a:r>
              <a:rPr lang="en-US" altLang="zh-CN" dirty="0"/>
              <a:t>…}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603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1AE6B-6C00-3F4C-9B74-70643EC29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Hash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23D45-9B5C-BF4E-88E8-64C79548E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Noun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dirty="0"/>
              <a:t>a dish of cooked meat cut into small pieces and cooked again, usually with potatoes. </a:t>
            </a:r>
          </a:p>
          <a:p>
            <a:pPr lvl="1"/>
            <a:r>
              <a:rPr lang="en-US" i="1" dirty="0"/>
              <a:t>North American </a:t>
            </a:r>
            <a:r>
              <a:rPr lang="en-US" dirty="0"/>
              <a:t>a finely chopped mixture: </a:t>
            </a:r>
            <a:r>
              <a:rPr lang="en-US" i="1" dirty="0"/>
              <a:t>a hash of raw tomatoes, chili peppers, and cilantro</a:t>
            </a:r>
            <a:r>
              <a:rPr lang="en-US" dirty="0"/>
              <a:t>. </a:t>
            </a:r>
            <a:endParaRPr lang="en-US" b="1" dirty="0"/>
          </a:p>
          <a:p>
            <a:pPr lvl="1"/>
            <a:r>
              <a:rPr lang="en-US" dirty="0"/>
              <a:t>a mixture of jumbled incongruous things; a mess. </a:t>
            </a:r>
          </a:p>
          <a:p>
            <a:r>
              <a:rPr lang="en-US" dirty="0"/>
              <a:t>verb </a:t>
            </a:r>
            <a:r>
              <a:rPr lang="en-US" i="1" dirty="0"/>
              <a:t>[with object] </a:t>
            </a:r>
            <a:endParaRPr lang="en-US" b="1" i="1" dirty="0"/>
          </a:p>
          <a:p>
            <a:pPr lvl="1"/>
            <a:r>
              <a:rPr lang="en-US" dirty="0"/>
              <a:t>make (meat or other food) into a hash. </a:t>
            </a:r>
            <a:endParaRPr lang="en-US" b="1" dirty="0"/>
          </a:p>
          <a:p>
            <a:pPr lvl="1"/>
            <a:r>
              <a:rPr lang="en-US" i="1" dirty="0"/>
              <a:t>North American </a:t>
            </a:r>
            <a:r>
              <a:rPr lang="en-US" dirty="0"/>
              <a:t>chop (meat or vegetables). </a:t>
            </a:r>
          </a:p>
        </p:txBody>
      </p:sp>
    </p:spTree>
    <p:extLst>
      <p:ext uri="{BB962C8B-B14F-4D97-AF65-F5344CB8AC3E}">
        <p14:creationId xmlns:p14="http://schemas.microsoft.com/office/powerpoint/2010/main" val="2933610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A7CF7-9A00-7E4D-8462-3D73EF9F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Hash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301231-3E50-BA4E-B6C4-3C3829598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0" y="1956594"/>
            <a:ext cx="76200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49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341A7-B728-0842-834D-0BB506A23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Hashing</a:t>
            </a:r>
            <a:r>
              <a:rPr lang="zh-CN" altLang="en-US" dirty="0"/>
              <a:t> </a:t>
            </a:r>
            <a:r>
              <a:rPr lang="en-US" altLang="zh-CN" dirty="0"/>
              <a:t>collision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C31105-31CF-4D49-BB6B-214D31605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6182" y="1419737"/>
            <a:ext cx="7119636" cy="490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15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FD278-CACC-2A4C-81FB-6B6776672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learned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far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1A568-C3BB-A64D-B017-6E7E7ED84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</a:t>
            </a:r>
          </a:p>
          <a:p>
            <a:r>
              <a:rPr lang="en-US" dirty="0"/>
              <a:t>Set</a:t>
            </a:r>
          </a:p>
          <a:p>
            <a:r>
              <a:rPr lang="en-US" dirty="0"/>
              <a:t>Tuple</a:t>
            </a:r>
          </a:p>
          <a:p>
            <a:r>
              <a:rPr lang="en-US" dirty="0"/>
              <a:t>Queue</a:t>
            </a:r>
          </a:p>
          <a:p>
            <a:r>
              <a:rPr lang="en-US" dirty="0"/>
              <a:t>Stack</a:t>
            </a:r>
          </a:p>
          <a:p>
            <a:r>
              <a:rPr lang="en-US" altLang="zh-CN" dirty="0"/>
              <a:t>Dictionary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659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115</Words>
  <Application>Microsoft Macintosh PowerPoint</Application>
  <PresentationFormat>Widescreen</PresentationFormat>
  <Paragraphs>37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等线</vt:lpstr>
      <vt:lpstr>等线 Light</vt:lpstr>
      <vt:lpstr>Arial</vt:lpstr>
      <vt:lpstr>Calibri</vt:lpstr>
      <vt:lpstr>Calibri Light</vt:lpstr>
      <vt:lpstr>Office Theme</vt:lpstr>
      <vt:lpstr>Variables</vt:lpstr>
      <vt:lpstr>Too many variables</vt:lpstr>
      <vt:lpstr>Organized code</vt:lpstr>
      <vt:lpstr>Dictionary or HashMap or HashTable or … </vt:lpstr>
      <vt:lpstr>Dictionary</vt:lpstr>
      <vt:lpstr>Hash</vt:lpstr>
      <vt:lpstr>Hash function</vt:lpstr>
      <vt:lpstr>Hashing collision</vt:lpstr>
      <vt:lpstr>What we learned so far</vt:lpstr>
      <vt:lpstr>Data Structure</vt:lpstr>
      <vt:lpstr>Hot Topics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Wang</dc:creator>
  <cp:lastModifiedBy>Jason Wang</cp:lastModifiedBy>
  <cp:revision>7</cp:revision>
  <dcterms:created xsi:type="dcterms:W3CDTF">2018-10-20T18:55:16Z</dcterms:created>
  <dcterms:modified xsi:type="dcterms:W3CDTF">2018-10-20T20:17:05Z</dcterms:modified>
</cp:coreProperties>
</file>